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3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0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7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8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1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4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1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9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3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228D-E2E4-426C-B46D-BF2F565C249F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812E-AA49-4A8E-BD39-BFADE105C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2708920"/>
            <a:ext cx="5220072" cy="14700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«Быть достойным гражданином – значит быть активным гражданином Республики Беларусь</a:t>
            </a:r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!» </a:t>
            </a:r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(виртуальный альбом)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60647"/>
            <a:ext cx="6696744" cy="175260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Государственное учреждение образования </a:t>
            </a:r>
          </a:p>
          <a:p>
            <a:pPr algn="l"/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«Средняя школа № 13 г. Борисова»</a:t>
            </a:r>
          </a:p>
          <a:p>
            <a:endParaRPr lang="ru-RU" dirty="0"/>
          </a:p>
        </p:txBody>
      </p:sp>
      <p:pic>
        <p:nvPicPr>
          <p:cNvPr id="4" name="Рисунок 3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6212427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2025/2026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2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4" y="1988840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5990" y="40466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быть преданным своей Родине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 descr="C:\Users\МА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47" y="2295494"/>
            <a:ext cx="4728053" cy="34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2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81057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234399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чтить законы своего государства и брать на себя ответственность за будущую судьбу своей страны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3" descr="F:\2025-2026\ШАГ 2025-2026\23.10\изображение_viber_2025-10-23_14-06-03-5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2746"/>
          <a:stretch/>
        </p:blipFill>
        <p:spPr bwMode="auto">
          <a:xfrm>
            <a:off x="4437041" y="2636912"/>
            <a:ext cx="4383431" cy="34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4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260647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значит грамотно пользоваться своими правами, честно и добросовестно исполнять свои обязанности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6" name="Picture 4" descr="F:\2025-2026\ШАГ 2025-2026\27.11\изображение_viber_2025-11-27_14-56-07-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3464"/>
            <a:ext cx="4446386" cy="33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5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9712" y="33265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значит знать и уважать историю своей страны, белорусского народа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МА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52" y="2401456"/>
            <a:ext cx="4763048" cy="29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4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5145" y="49278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значит в любую минуту быть готовым защитить ее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</a:t>
            </a:r>
            <a:endParaRPr lang="ru-RU" sz="2400" dirty="0"/>
          </a:p>
        </p:txBody>
      </p:sp>
      <p:pic>
        <p:nvPicPr>
          <p:cNvPr id="1027" name="Picture 3" descr="F:\2025-2026\ШАГ 2025-2026\28.01\изображение_viber_2026-01-30_15-39-09-94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 b="18143"/>
          <a:stretch/>
        </p:blipFill>
        <p:spPr bwMode="auto">
          <a:xfrm>
            <a:off x="5028837" y="2132856"/>
            <a:ext cx="3948475" cy="38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3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220" y="477393"/>
            <a:ext cx="6442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значит быть частью белорусского общества».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 descr="C:\Users\МА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18" y="2323148"/>
            <a:ext cx="46779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270352"/>
            <a:ext cx="5067672" cy="43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447055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«Быть достойным гражданином Республики Беларусь – значит разделять и поддерживать духовные ценности белорусского общества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.»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8" name="Picture 2" descr="F:\2025-2026\ШАГ 2025-2026\31.03\изображение_viber_2026-03-16_13-35-54-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39" y="2294578"/>
            <a:ext cx="4392883" cy="32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3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982213" cy="33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7"/>
            <a:ext cx="1811894" cy="2033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548680"/>
            <a:ext cx="6660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«Быть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достойным гражданином Республики Беларусь – значит гордиться достижениями Беларуси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.»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95" y="2294578"/>
            <a:ext cx="52526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270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«Быть достойным гражданином – значит быть активным гражданином Республики Беларусь!»  (виртуальный альбом)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моя Беларусь в лицах</dc:title>
  <dc:creator>Пользователь Windows</dc:creator>
  <cp:lastModifiedBy>Мария Александровна</cp:lastModifiedBy>
  <cp:revision>15</cp:revision>
  <dcterms:created xsi:type="dcterms:W3CDTF">2024-05-13T19:00:14Z</dcterms:created>
  <dcterms:modified xsi:type="dcterms:W3CDTF">2026-05-22T09:30:56Z</dcterms:modified>
</cp:coreProperties>
</file>